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5F7E-5C14-4B2D-80AF-16D9EB58E9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ED07-9110-4C59-BB35-A6D05431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3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5F7E-5C14-4B2D-80AF-16D9EB58E9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ED07-9110-4C59-BB35-A6D05431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1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5F7E-5C14-4B2D-80AF-16D9EB58E9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ED07-9110-4C59-BB35-A6D05431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6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5F7E-5C14-4B2D-80AF-16D9EB58E9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ED07-9110-4C59-BB35-A6D05431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8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5F7E-5C14-4B2D-80AF-16D9EB58E9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ED07-9110-4C59-BB35-A6D05431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8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5F7E-5C14-4B2D-80AF-16D9EB58E9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ED07-9110-4C59-BB35-A6D05431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5F7E-5C14-4B2D-80AF-16D9EB58E9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ED07-9110-4C59-BB35-A6D05431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1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5F7E-5C14-4B2D-80AF-16D9EB58E9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ED07-9110-4C59-BB35-A6D05431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9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5F7E-5C14-4B2D-80AF-16D9EB58E9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ED07-9110-4C59-BB35-A6D05431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5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5F7E-5C14-4B2D-80AF-16D9EB58E9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ED07-9110-4C59-BB35-A6D05431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8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5F7E-5C14-4B2D-80AF-16D9EB58E9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ED07-9110-4C59-BB35-A6D05431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1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05F7E-5C14-4B2D-80AF-16D9EB58E9AB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ED07-9110-4C59-BB35-A6D05431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4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1805"/>
            <a:ext cx="10515600" cy="567515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fa-IR" dirty="0" smtClean="0">
              <a:cs typeface="B Titr" panose="00000700000000000000" pitchFamily="2" charset="-7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6000" dirty="0" smtClean="0">
                <a:cs typeface="B Titr" panose="00000700000000000000" pitchFamily="2" charset="-78"/>
              </a:rPr>
              <a:t>ارتباطات خطر و مشارکت اجتماعی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6000" dirty="0" smtClean="0">
                <a:solidFill>
                  <a:srgbClr val="FF0000"/>
                </a:solidFill>
                <a:cs typeface="B Titr" panose="00000700000000000000" pitchFamily="2" charset="-78"/>
              </a:rPr>
              <a:t> در اربعین حسینی (ع)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6000" dirty="0" smtClean="0">
                <a:cs typeface="B Titr" panose="00000700000000000000" pitchFamily="2" charset="-78"/>
              </a:rPr>
              <a:t>1403</a:t>
            </a:r>
            <a:endParaRPr lang="en-US" sz="6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926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89" y="365125"/>
            <a:ext cx="11318488" cy="1325563"/>
          </a:xfrm>
        </p:spPr>
        <p:txBody>
          <a:bodyPr>
            <a:normAutofit/>
          </a:bodyPr>
          <a:lstStyle/>
          <a:p>
            <a:pPr algn="ctr"/>
            <a:r>
              <a:rPr lang="fa-IR" sz="3800" dirty="0" smtClean="0">
                <a:cs typeface="B Titr" panose="00000700000000000000" pitchFamily="2" charset="-78"/>
              </a:rPr>
              <a:t>راه های پیشگیری از تب دانگ ویژه مسافرین اربعین حسینی(ع)</a:t>
            </a:r>
            <a:endParaRPr lang="en-US" sz="380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5084955" cy="49957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01" y="1690688"/>
            <a:ext cx="4845678" cy="49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cs typeface="B Titr" panose="00000700000000000000" pitchFamily="2" charset="-78"/>
              </a:rPr>
              <a:t>راه های انتقال تب دانگ ویژه مسافرین اربعین حسینی(ع)</a:t>
            </a:r>
            <a:endParaRPr lang="en-US" sz="400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60" y="1825624"/>
            <a:ext cx="4371279" cy="5032375"/>
          </a:xfrm>
        </p:spPr>
      </p:pic>
    </p:spTree>
    <p:extLst>
      <p:ext uri="{BB962C8B-B14F-4D97-AF65-F5344CB8AC3E}">
        <p14:creationId xmlns:p14="http://schemas.microsoft.com/office/powerpoint/2010/main" val="87514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cs typeface="B Titr" panose="00000700000000000000" pitchFamily="2" charset="-78"/>
              </a:rPr>
              <a:t>در صورت استفاده از مواد دفع کننده حشرات بخصوص پشه آئدس به نکات زیر توجه نمایید:</a:t>
            </a:r>
            <a:endParaRPr lang="en-US" sz="400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273" y="1825625"/>
            <a:ext cx="5118410" cy="4876258"/>
          </a:xfrm>
        </p:spPr>
      </p:pic>
    </p:spTree>
    <p:extLst>
      <p:ext uri="{BB962C8B-B14F-4D97-AF65-F5344CB8AC3E}">
        <p14:creationId xmlns:p14="http://schemas.microsoft.com/office/powerpoint/2010/main" val="3841116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51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 Titr</vt:lpstr>
      <vt:lpstr>Calibri</vt:lpstr>
      <vt:lpstr>Calibri Light</vt:lpstr>
      <vt:lpstr>Office Theme</vt:lpstr>
      <vt:lpstr>PowerPoint Presentation</vt:lpstr>
      <vt:lpstr>راه های پیشگیری از تب دانگ ویژه مسافرین اربعین حسینی(ع)</vt:lpstr>
      <vt:lpstr>راه های انتقال تب دانگ ویژه مسافرین اربعین حسینی(ع)</vt:lpstr>
      <vt:lpstr>در صورت استفاده از مواد دفع کننده حشرات بخصوص پشه آئدس به نکات زیر توجه نمایید: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راه های پیشگیری از تب دانگ ویژه مسافرین اربعین حسینی</dc:title>
  <dc:creator>زهرا صفدری</dc:creator>
  <cp:lastModifiedBy>زهرا صفدری</cp:lastModifiedBy>
  <cp:revision>2</cp:revision>
  <dcterms:created xsi:type="dcterms:W3CDTF">2024-07-30T04:15:11Z</dcterms:created>
  <dcterms:modified xsi:type="dcterms:W3CDTF">2024-07-30T04:26:41Z</dcterms:modified>
</cp:coreProperties>
</file>